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02.12.2021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NXvnbxU61w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process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FB888-4407-40ED-896A-16C8DBAF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Writing Task 1: How to describe a process">
            <a:hlinkClick r:id="" action="ppaction://media"/>
            <a:extLst>
              <a:ext uri="{FF2B5EF4-FFF2-40B4-BE49-F238E27FC236}">
                <a16:creationId xmlns:a16="http://schemas.microsoft.com/office/drawing/2014/main" id="{28EC3A55-156D-4C2C-AF38-99E35956511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54443" y="543697"/>
            <a:ext cx="10091352" cy="595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7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30</TotalTime>
  <Words>5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process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5</cp:revision>
  <dcterms:created xsi:type="dcterms:W3CDTF">2021-10-24T17:00:06Z</dcterms:created>
  <dcterms:modified xsi:type="dcterms:W3CDTF">2021-12-02T03:48:20Z</dcterms:modified>
</cp:coreProperties>
</file>